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93" r:id="rId4"/>
    <p:sldId id="297" r:id="rId5"/>
    <p:sldId id="303" r:id="rId6"/>
    <p:sldId id="305" r:id="rId7"/>
    <p:sldId id="289" r:id="rId8"/>
    <p:sldId id="266" r:id="rId9"/>
    <p:sldId id="258" r:id="rId10"/>
    <p:sldId id="285" r:id="rId11"/>
    <p:sldId id="260" r:id="rId12"/>
    <p:sldId id="307" r:id="rId13"/>
    <p:sldId id="291" r:id="rId14"/>
    <p:sldId id="299" r:id="rId15"/>
    <p:sldId id="262" r:id="rId16"/>
    <p:sldId id="263" r:id="rId17"/>
    <p:sldId id="300" r:id="rId18"/>
    <p:sldId id="301" r:id="rId19"/>
    <p:sldId id="302" r:id="rId20"/>
    <p:sldId id="267" r:id="rId21"/>
    <p:sldId id="272" r:id="rId22"/>
    <p:sldId id="273" r:id="rId23"/>
    <p:sldId id="294" r:id="rId24"/>
    <p:sldId id="306" r:id="rId25"/>
    <p:sldId id="275" r:id="rId26"/>
    <p:sldId id="276" r:id="rId27"/>
    <p:sldId id="277" r:id="rId28"/>
    <p:sldId id="295" r:id="rId29"/>
    <p:sldId id="278" r:id="rId30"/>
    <p:sldId id="265" r:id="rId31"/>
    <p:sldId id="288" r:id="rId32"/>
    <p:sldId id="280" r:id="rId33"/>
    <p:sldId id="292" r:id="rId34"/>
    <p:sldId id="287" r:id="rId35"/>
    <p:sldId id="257" r:id="rId36"/>
    <p:sldId id="308" r:id="rId37"/>
    <p:sldId id="286" r:id="rId38"/>
    <p:sldId id="264" r:id="rId39"/>
    <p:sldId id="309" r:id="rId40"/>
    <p:sldId id="310" r:id="rId41"/>
    <p:sldId id="311" r:id="rId42"/>
    <p:sldId id="312" r:id="rId43"/>
    <p:sldId id="313" r:id="rId44"/>
    <p:sldId id="284" r:id="rId45"/>
    <p:sldId id="290" r:id="rId46"/>
    <p:sldId id="261" r:id="rId47"/>
  </p:sldIdLst>
  <p:sldSz cx="18288000" cy="10287000"/>
  <p:notesSz cx="6858000" cy="9144000"/>
  <p:embeddedFontLst>
    <p:embeddedFont>
      <p:font typeface="Cy Grotesk Wide Semi-Bold" panose="020B0604020202020204" charset="-94"/>
      <p:regular r:id="rId48"/>
    </p:embeddedFont>
    <p:embeddedFont>
      <p:font typeface="Mukta Mahee" panose="020B0604020202020204" charset="-94"/>
      <p:regular r:id="rId49"/>
    </p:embeddedFont>
    <p:embeddedFont>
      <p:font typeface="Mukta Mahee Bold" panose="020B0604020202020204" charset="-94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6729"/>
            <a:ext cx="8743950" cy="16537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8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957763"/>
            <a:ext cx="8743950" cy="153233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3270053"/>
            <a:ext cx="8743950" cy="1687710"/>
          </a:xfrm>
        </p:spPr>
        <p:txBody>
          <a:bodyPr anchor="b"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9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00226"/>
            <a:ext cx="4543425" cy="5091708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00226"/>
            <a:ext cx="4543425" cy="5091708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7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002"/>
            <a:ext cx="4545212" cy="71973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734"/>
            <a:ext cx="4545212" cy="4445199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727002"/>
            <a:ext cx="4546997" cy="71973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446734"/>
            <a:ext cx="4546997" cy="4445199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5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8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7181"/>
            <a:ext cx="3384352" cy="1307306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307182"/>
            <a:ext cx="5750719" cy="6584752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614488"/>
            <a:ext cx="3384352" cy="5277446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5400675"/>
            <a:ext cx="6172200" cy="637580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89372"/>
            <a:ext cx="6172200" cy="462915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6038255"/>
            <a:ext cx="6172200" cy="905470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2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9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308968"/>
            <a:ext cx="2314575" cy="65829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308968"/>
            <a:ext cx="6772275" cy="65829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308968"/>
            <a:ext cx="9258300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800226"/>
            <a:ext cx="9258300" cy="5091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7150894"/>
            <a:ext cx="2400300" cy="410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7150894"/>
            <a:ext cx="3257550" cy="410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7150894"/>
            <a:ext cx="2400300" cy="410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1028700" rtl="0" eaLnBrk="1" latinLnBrk="0" hangingPunct="1"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rymddlr@gmail.com" TargetMode="External"/><Relationship Id="rId4" Type="http://schemas.openxmlformats.org/officeDocument/2006/relationships/image" Target="../media/image5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62478" flipH="1">
            <a:off x="12772317" y="2892488"/>
            <a:ext cx="3896888" cy="4409491"/>
          </a:xfrm>
          <a:custGeom>
            <a:avLst/>
            <a:gdLst/>
            <a:ahLst/>
            <a:cxnLst/>
            <a:rect l="l" t="t" r="r" b="b"/>
            <a:pathLst>
              <a:path w="3896888" h="4409491">
                <a:moveTo>
                  <a:pt x="3896888" y="0"/>
                </a:moveTo>
                <a:lnTo>
                  <a:pt x="0" y="0"/>
                </a:lnTo>
                <a:lnTo>
                  <a:pt x="0" y="4409491"/>
                </a:lnTo>
                <a:lnTo>
                  <a:pt x="3896888" y="4409491"/>
                </a:lnTo>
                <a:lnTo>
                  <a:pt x="389688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921161">
            <a:off x="14629258" y="2302339"/>
            <a:ext cx="4030223" cy="5285539"/>
          </a:xfrm>
          <a:custGeom>
            <a:avLst/>
            <a:gdLst/>
            <a:ahLst/>
            <a:cxnLst/>
            <a:rect l="l" t="t" r="r" b="b"/>
            <a:pathLst>
              <a:path w="4030223" h="5285539">
                <a:moveTo>
                  <a:pt x="0" y="0"/>
                </a:moveTo>
                <a:lnTo>
                  <a:pt x="4030223" y="0"/>
                </a:lnTo>
                <a:lnTo>
                  <a:pt x="4030223" y="5285538"/>
                </a:lnTo>
                <a:lnTo>
                  <a:pt x="0" y="5285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3561959" y="6636474"/>
            <a:ext cx="4192213" cy="3650526"/>
          </a:xfrm>
          <a:custGeom>
            <a:avLst/>
            <a:gdLst/>
            <a:ahLst/>
            <a:cxnLst/>
            <a:rect l="l" t="t" r="r" b="b"/>
            <a:pathLst>
              <a:path w="4192213" h="3650526">
                <a:moveTo>
                  <a:pt x="0" y="0"/>
                </a:moveTo>
                <a:lnTo>
                  <a:pt x="4192213" y="0"/>
                </a:lnTo>
                <a:lnTo>
                  <a:pt x="4192213" y="3650526"/>
                </a:lnTo>
                <a:lnTo>
                  <a:pt x="0" y="3650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855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7341286" y="1723260"/>
            <a:ext cx="249798" cy="249798"/>
          </a:xfrm>
          <a:custGeom>
            <a:avLst/>
            <a:gdLst/>
            <a:ahLst/>
            <a:cxnLst/>
            <a:rect l="l" t="t" r="r" b="b"/>
            <a:pathLst>
              <a:path w="249798" h="249798">
                <a:moveTo>
                  <a:pt x="0" y="0"/>
                </a:moveTo>
                <a:lnTo>
                  <a:pt x="249798" y="0"/>
                </a:lnTo>
                <a:lnTo>
                  <a:pt x="249798" y="249797"/>
                </a:lnTo>
                <a:lnTo>
                  <a:pt x="0" y="249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7946596" y="6134199"/>
            <a:ext cx="249798" cy="249798"/>
          </a:xfrm>
          <a:custGeom>
            <a:avLst/>
            <a:gdLst/>
            <a:ahLst/>
            <a:cxnLst/>
            <a:rect l="l" t="t" r="r" b="b"/>
            <a:pathLst>
              <a:path w="249798" h="249798">
                <a:moveTo>
                  <a:pt x="0" y="0"/>
                </a:moveTo>
                <a:lnTo>
                  <a:pt x="249798" y="0"/>
                </a:lnTo>
                <a:lnTo>
                  <a:pt x="249798" y="249797"/>
                </a:lnTo>
                <a:lnTo>
                  <a:pt x="0" y="249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2426982" y="713238"/>
            <a:ext cx="249798" cy="249798"/>
          </a:xfrm>
          <a:custGeom>
            <a:avLst/>
            <a:gdLst/>
            <a:ahLst/>
            <a:cxnLst/>
            <a:rect l="l" t="t" r="r" b="b"/>
            <a:pathLst>
              <a:path w="249798" h="249798">
                <a:moveTo>
                  <a:pt x="0" y="0"/>
                </a:moveTo>
                <a:lnTo>
                  <a:pt x="249797" y="0"/>
                </a:lnTo>
                <a:lnTo>
                  <a:pt x="249797" y="249797"/>
                </a:lnTo>
                <a:lnTo>
                  <a:pt x="0" y="249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797894" y="713238"/>
            <a:ext cx="249798" cy="249798"/>
          </a:xfrm>
          <a:custGeom>
            <a:avLst/>
            <a:gdLst/>
            <a:ahLst/>
            <a:cxnLst/>
            <a:rect l="l" t="t" r="r" b="b"/>
            <a:pathLst>
              <a:path w="249798" h="249798">
                <a:moveTo>
                  <a:pt x="0" y="0"/>
                </a:moveTo>
                <a:lnTo>
                  <a:pt x="249798" y="0"/>
                </a:lnTo>
                <a:lnTo>
                  <a:pt x="249798" y="249797"/>
                </a:lnTo>
                <a:lnTo>
                  <a:pt x="0" y="249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4146012" y="1598361"/>
            <a:ext cx="249798" cy="249798"/>
          </a:xfrm>
          <a:custGeom>
            <a:avLst/>
            <a:gdLst/>
            <a:ahLst/>
            <a:cxnLst/>
            <a:rect l="l" t="t" r="r" b="b"/>
            <a:pathLst>
              <a:path w="249798" h="249798">
                <a:moveTo>
                  <a:pt x="0" y="0"/>
                </a:moveTo>
                <a:lnTo>
                  <a:pt x="249798" y="0"/>
                </a:lnTo>
                <a:lnTo>
                  <a:pt x="249798" y="249798"/>
                </a:lnTo>
                <a:lnTo>
                  <a:pt x="0" y="249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1028180">
            <a:off x="17529754" y="615845"/>
            <a:ext cx="381466" cy="297598"/>
          </a:xfrm>
          <a:custGeom>
            <a:avLst/>
            <a:gdLst/>
            <a:ahLst/>
            <a:cxnLst/>
            <a:rect l="l" t="t" r="r" b="b"/>
            <a:pathLst>
              <a:path w="381466" h="297598">
                <a:moveTo>
                  <a:pt x="0" y="0"/>
                </a:moveTo>
                <a:lnTo>
                  <a:pt x="381467" y="0"/>
                </a:lnTo>
                <a:lnTo>
                  <a:pt x="381467" y="297597"/>
                </a:lnTo>
                <a:lnTo>
                  <a:pt x="0" y="2975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449872">
            <a:off x="13085942" y="2656023"/>
            <a:ext cx="381466" cy="297598"/>
          </a:xfrm>
          <a:custGeom>
            <a:avLst/>
            <a:gdLst/>
            <a:ahLst/>
            <a:cxnLst/>
            <a:rect l="l" t="t" r="r" b="b"/>
            <a:pathLst>
              <a:path w="381466" h="297598">
                <a:moveTo>
                  <a:pt x="0" y="0"/>
                </a:moveTo>
                <a:lnTo>
                  <a:pt x="381466" y="0"/>
                </a:lnTo>
                <a:lnTo>
                  <a:pt x="381466" y="297597"/>
                </a:lnTo>
                <a:lnTo>
                  <a:pt x="0" y="2975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449872">
            <a:off x="12251114" y="5771562"/>
            <a:ext cx="381466" cy="297598"/>
          </a:xfrm>
          <a:custGeom>
            <a:avLst/>
            <a:gdLst/>
            <a:ahLst/>
            <a:cxnLst/>
            <a:rect l="l" t="t" r="r" b="b"/>
            <a:pathLst>
              <a:path w="381466" h="297598">
                <a:moveTo>
                  <a:pt x="0" y="0"/>
                </a:moveTo>
                <a:lnTo>
                  <a:pt x="381466" y="0"/>
                </a:lnTo>
                <a:lnTo>
                  <a:pt x="381466" y="297597"/>
                </a:lnTo>
                <a:lnTo>
                  <a:pt x="0" y="2975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AutoShape 13"/>
          <p:cNvSpPr/>
          <p:nvPr/>
        </p:nvSpPr>
        <p:spPr>
          <a:xfrm>
            <a:off x="2328718" y="9047480"/>
            <a:ext cx="9391348" cy="0"/>
          </a:xfrm>
          <a:prstGeom prst="line">
            <a:avLst/>
          </a:prstGeom>
          <a:ln w="38100" cap="flat">
            <a:solidFill>
              <a:srgbClr val="F4DE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1746155" flipH="1">
            <a:off x="-146300" y="-1988213"/>
            <a:ext cx="7273993" cy="5082605"/>
          </a:xfrm>
          <a:custGeom>
            <a:avLst/>
            <a:gdLst/>
            <a:ahLst/>
            <a:cxnLst/>
            <a:rect l="l" t="t" r="r" b="b"/>
            <a:pathLst>
              <a:path w="7273993" h="5082605">
                <a:moveTo>
                  <a:pt x="7273993" y="0"/>
                </a:moveTo>
                <a:lnTo>
                  <a:pt x="0" y="0"/>
                </a:lnTo>
                <a:lnTo>
                  <a:pt x="0" y="5082606"/>
                </a:lnTo>
                <a:lnTo>
                  <a:pt x="7273993" y="5082606"/>
                </a:lnTo>
                <a:lnTo>
                  <a:pt x="727399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-86244" y="558514"/>
            <a:ext cx="2167940" cy="2323044"/>
          </a:xfrm>
          <a:custGeom>
            <a:avLst/>
            <a:gdLst/>
            <a:ahLst/>
            <a:cxnLst/>
            <a:rect l="l" t="t" r="r" b="b"/>
            <a:pathLst>
              <a:path w="2167940" h="2323044">
                <a:moveTo>
                  <a:pt x="0" y="0"/>
                </a:moveTo>
                <a:lnTo>
                  <a:pt x="2167939" y="0"/>
                </a:lnTo>
                <a:lnTo>
                  <a:pt x="2167939" y="2323045"/>
                </a:lnTo>
                <a:lnTo>
                  <a:pt x="0" y="2323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1020900" y="7559184"/>
            <a:ext cx="3175575" cy="3175575"/>
          </a:xfrm>
          <a:custGeom>
            <a:avLst/>
            <a:gdLst/>
            <a:ahLst/>
            <a:cxnLst/>
            <a:rect l="l" t="t" r="r" b="b"/>
            <a:pathLst>
              <a:path w="3175575" h="3175575">
                <a:moveTo>
                  <a:pt x="0" y="0"/>
                </a:moveTo>
                <a:lnTo>
                  <a:pt x="3175575" y="0"/>
                </a:lnTo>
                <a:lnTo>
                  <a:pt x="3175575" y="3175575"/>
                </a:lnTo>
                <a:lnTo>
                  <a:pt x="0" y="3175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564191" y="8170180"/>
            <a:ext cx="1749563" cy="1745072"/>
          </a:xfrm>
          <a:custGeom>
            <a:avLst/>
            <a:gdLst/>
            <a:ahLst/>
            <a:cxnLst/>
            <a:rect l="l" t="t" r="r" b="b"/>
            <a:pathLst>
              <a:path w="1749563" h="1745072">
                <a:moveTo>
                  <a:pt x="0" y="0"/>
                </a:moveTo>
                <a:lnTo>
                  <a:pt x="1749563" y="0"/>
                </a:lnTo>
                <a:lnTo>
                  <a:pt x="1749563" y="1745072"/>
                </a:lnTo>
                <a:lnTo>
                  <a:pt x="0" y="17450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564191" y="3649708"/>
            <a:ext cx="12044497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0"/>
              </a:lnSpc>
            </a:pPr>
            <a:r>
              <a:rPr lang="en-US" sz="8550" b="1">
                <a:solidFill>
                  <a:srgbClr val="353C59"/>
                </a:solidFill>
                <a:latin typeface="Cy Grotesk Wide Semi-Bold"/>
                <a:ea typeface="Cy Grotesk Wide Semi-Bold"/>
                <a:cs typeface="Cy Grotesk Wide Semi-Bold"/>
                <a:sym typeface="Cy Grotesk Wide Semi-Bold"/>
              </a:rPr>
              <a:t>STRES YÖNETİMİ</a:t>
            </a:r>
          </a:p>
          <a:p>
            <a:pPr algn="ctr">
              <a:lnSpc>
                <a:spcPts val="10260"/>
              </a:lnSpc>
            </a:pPr>
            <a:endParaRPr lang="en-US" sz="8550" b="1">
              <a:solidFill>
                <a:srgbClr val="353C59"/>
              </a:solidFill>
              <a:latin typeface="Cy Grotesk Wide Semi-Bold"/>
              <a:ea typeface="Cy Grotesk Wide Semi-Bold"/>
              <a:cs typeface="Cy Grotesk Wide Semi-Bold"/>
              <a:sym typeface="Cy Grotesk Wide Semi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63343" y="5893492"/>
            <a:ext cx="10368855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b="1" spc="32" dirty="0">
                <a:solidFill>
                  <a:srgbClr val="353C59"/>
                </a:solidFill>
                <a:latin typeface="Mukta Mahee Bold"/>
                <a:ea typeface="Mukta Mahee Bold"/>
                <a:cs typeface="Mukta Mahee Bold"/>
                <a:sym typeface="Mukta Mahee Bold"/>
              </a:rPr>
              <a:t>ÇUKUROVA ÜNİVERSİTESİ PERSONEL DAİRE BAŞKANLIĞI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b="1" spc="32" dirty="0">
                <a:solidFill>
                  <a:srgbClr val="353C59"/>
                </a:solidFill>
                <a:latin typeface="Mukta Mahee Bold"/>
                <a:ea typeface="Mukta Mahee Bold"/>
                <a:cs typeface="Mukta Mahee Bold"/>
                <a:sym typeface="Mukta Mahee Bold"/>
              </a:rPr>
              <a:t>İDARİ PERSONELE YÖNELİK HİZMET İÇİ EĞİTİM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b="1" spc="32" dirty="0">
                <a:solidFill>
                  <a:srgbClr val="353C59"/>
                </a:solidFill>
                <a:latin typeface="Mukta Mahee Bold"/>
                <a:ea typeface="Mukta Mahee Bold"/>
                <a:cs typeface="Mukta Mahee Bold"/>
                <a:sym typeface="Mukta Mahee Bold"/>
              </a:rPr>
              <a:t>14 MAYIS 2026</a:t>
            </a:r>
            <a:r>
              <a:rPr lang="tr-TR" sz="3299" b="1" spc="32" dirty="0">
                <a:solidFill>
                  <a:srgbClr val="353C59"/>
                </a:solidFill>
                <a:latin typeface="Mukta Mahee Bold"/>
                <a:ea typeface="Mukta Mahee Bold"/>
                <a:cs typeface="Mukta Mahee Bold"/>
                <a:sym typeface="Mukta Mahee Bold"/>
              </a:rPr>
              <a:t> 09.30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tr-TR" sz="3299" b="1" spc="32" dirty="0">
                <a:solidFill>
                  <a:srgbClr val="353C59"/>
                </a:solidFill>
                <a:latin typeface="Mukta Mahee Bold"/>
                <a:ea typeface="Mukta Mahee Bold"/>
                <a:cs typeface="Mukta Mahee Bold"/>
                <a:sym typeface="Mukta Mahee Bold"/>
              </a:rPr>
              <a:t>MİTHAT ÖZSAN KÜÇÜK AMFİ</a:t>
            </a:r>
            <a:endParaRPr lang="en-US" sz="3299" b="1" spc="32" dirty="0">
              <a:solidFill>
                <a:srgbClr val="353C59"/>
              </a:solidFill>
              <a:latin typeface="Mukta Mahee Bold"/>
              <a:ea typeface="Mukta Mahee Bold"/>
              <a:cs typeface="Mukta Mahee Bold"/>
              <a:sym typeface="Mukta Mahee Bold"/>
            </a:endParaRP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 b="1" spc="32" dirty="0">
              <a:solidFill>
                <a:srgbClr val="353C59"/>
              </a:solidFill>
              <a:latin typeface="Mukta Mahee Bold"/>
              <a:ea typeface="Mukta Mahee Bold"/>
              <a:cs typeface="Mukta Mahee Bold"/>
              <a:sym typeface="Mukta Mahee Bold"/>
            </a:endParaRPr>
          </a:p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b="1" spc="32" dirty="0">
                <a:solidFill>
                  <a:schemeClr val="accent6">
                    <a:lumMod val="75000"/>
                  </a:schemeClr>
                </a:solidFill>
                <a:latin typeface="Mukta Mahee Bold"/>
                <a:ea typeface="Mukta Mahee Bold"/>
                <a:cs typeface="Mukta Mahee Bold"/>
                <a:sym typeface="Mukta Mahee Bold"/>
              </a:rPr>
              <a:t>DR. ÖĞR. ÜYESİ MERYEM DEDELER</a:t>
            </a:r>
            <a:endParaRPr lang="tr-TR" sz="3299" b="1" spc="32" dirty="0">
              <a:solidFill>
                <a:schemeClr val="accent6">
                  <a:lumMod val="75000"/>
                </a:schemeClr>
              </a:solidFill>
              <a:latin typeface="Mukta Mahee Bold"/>
              <a:ea typeface="Mukta Mahee Bold"/>
              <a:cs typeface="Mukta Mahee Bold"/>
              <a:sym typeface="Mukta Mahee Bold"/>
            </a:endParaRPr>
          </a:p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tr-TR" sz="3299" b="1" spc="32" dirty="0">
                <a:solidFill>
                  <a:schemeClr val="accent3">
                    <a:lumMod val="50000"/>
                  </a:schemeClr>
                </a:solidFill>
                <a:latin typeface="Mukta Mahee Bold"/>
                <a:ea typeface="Mukta Mahee Bold"/>
                <a:cs typeface="Mukta Mahee Bold"/>
                <a:sym typeface="Mukta Mahee Bold"/>
              </a:rPr>
              <a:t>ÇÜ FEF Psikoloji/Klinik Psikoloji</a:t>
            </a:r>
            <a:endParaRPr lang="en-US" sz="3299" b="1" spc="32" dirty="0">
              <a:solidFill>
                <a:schemeClr val="accent3">
                  <a:lumMod val="50000"/>
                </a:schemeClr>
              </a:solidFill>
              <a:latin typeface="Mukta Mahee Bold"/>
              <a:ea typeface="Mukta Mahee Bold"/>
              <a:cs typeface="Mukta Mahee Bold"/>
              <a:sym typeface="Mukta Mahee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435"/>
          <a:stretch>
            <a:fillRect/>
          </a:stretch>
        </p:blipFill>
        <p:spPr>
          <a:xfrm>
            <a:off x="27039" y="269081"/>
            <a:ext cx="18288000" cy="9748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42C8C1-C5B9-ED0C-715E-889FB6675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72"/>
            <a:ext cx="18288000" cy="102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30981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435"/>
          <a:stretch>
            <a:fillRect/>
          </a:stretch>
        </p:blipFill>
        <p:spPr>
          <a:xfrm>
            <a:off x="-17206" y="269081"/>
            <a:ext cx="18288000" cy="9748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30981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2881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2714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0500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714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80" r="5482" b="3688"/>
          <a:stretch>
            <a:fillRect/>
          </a:stretch>
        </p:blipFill>
        <p:spPr>
          <a:xfrm>
            <a:off x="0" y="-266700"/>
            <a:ext cx="18288000" cy="10548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2714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2714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714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0B898F1-898F-C780-6FA2-2DFFE315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22"/>
          <a:stretch>
            <a:fillRect/>
          </a:stretch>
        </p:blipFill>
        <p:spPr>
          <a:xfrm>
            <a:off x="0" y="192272"/>
            <a:ext cx="18288000" cy="99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7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714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E13CD31-B701-963A-70A2-1EAAB3A25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>
            <a:fillRect/>
          </a:stretch>
        </p:blipFill>
        <p:spPr>
          <a:xfrm>
            <a:off x="0" y="116072"/>
            <a:ext cx="18288000" cy="99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8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714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714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89" r="3806" b="3642"/>
          <a:stretch>
            <a:fillRect/>
          </a:stretch>
        </p:blipFill>
        <p:spPr>
          <a:xfrm>
            <a:off x="0" y="-57150"/>
            <a:ext cx="18288000" cy="10401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714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1952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2714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71463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66700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96FC4EB-1397-D645-72FA-CACE9658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22"/>
          <a:stretch>
            <a:fillRect/>
          </a:stretch>
        </p:blipFill>
        <p:spPr>
          <a:xfrm>
            <a:off x="0" y="192272"/>
            <a:ext cx="18288000" cy="99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9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17" r="8333"/>
          <a:stretch>
            <a:fillRect/>
          </a:stretch>
        </p:blipFill>
        <p:spPr>
          <a:xfrm>
            <a:off x="762000" y="-38100"/>
            <a:ext cx="16535400" cy="10392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0500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44100" y="4042763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6071869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944100" y="6071869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 dirty="0"/>
          </a:p>
        </p:txBody>
      </p:sp>
      <p:sp>
        <p:nvSpPr>
          <p:cNvPr id="5" name="Freeform 5"/>
          <p:cNvSpPr/>
          <p:nvPr/>
        </p:nvSpPr>
        <p:spPr>
          <a:xfrm>
            <a:off x="1295400" y="4023713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000" b="0" i="0" u="none" strike="noStrike" kern="1200" cap="none" spc="30" normalizeH="0" baseline="0" noProof="0" dirty="0">
              <a:ln>
                <a:noFill/>
              </a:ln>
              <a:solidFill>
                <a:srgbClr val="141724"/>
              </a:solidFill>
              <a:effectLst/>
              <a:uLnTx/>
              <a:uFillTx/>
              <a:latin typeface="Mukta Mahee"/>
              <a:ea typeface="Mukta Mahee"/>
              <a:cs typeface="Mukta Mahee"/>
              <a:sym typeface="Mukta Mahee"/>
            </a:endParaRPr>
          </a:p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30" normalizeH="0" baseline="0" noProof="0" dirty="0">
                <a:ln>
                  <a:noFill/>
                </a:ln>
                <a:solidFill>
                  <a:srgbClr val="141724"/>
                </a:solidFill>
                <a:effectLst/>
                <a:uLnTx/>
                <a:uFillTx/>
                <a:latin typeface="Mukta Mahee"/>
                <a:ea typeface="Mukta Mahee"/>
                <a:cs typeface="Mukta Mahee"/>
                <a:sym typeface="Mukta Mahee"/>
              </a:rPr>
              <a:t>Eleştirileriniz</a:t>
            </a:r>
            <a:endParaRPr kumimoji="0" lang="tr-TR" sz="3000" b="0" i="0" u="none" strike="noStrike" kern="1200" cap="none" spc="30" normalizeH="0" baseline="0" noProof="0" dirty="0">
              <a:ln>
                <a:noFill/>
              </a:ln>
              <a:solidFill>
                <a:srgbClr val="141724"/>
              </a:solidFill>
              <a:effectLst/>
              <a:uLnTx/>
              <a:uFillTx/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8" name="Freeform 8"/>
          <p:cNvSpPr/>
          <p:nvPr/>
        </p:nvSpPr>
        <p:spPr>
          <a:xfrm rot="1478522">
            <a:off x="15593183" y="6463374"/>
            <a:ext cx="3579651" cy="5400110"/>
          </a:xfrm>
          <a:custGeom>
            <a:avLst/>
            <a:gdLst/>
            <a:ahLst/>
            <a:cxnLst/>
            <a:rect l="l" t="t" r="r" b="b"/>
            <a:pathLst>
              <a:path w="3579651" h="5400110">
                <a:moveTo>
                  <a:pt x="0" y="0"/>
                </a:moveTo>
                <a:lnTo>
                  <a:pt x="3579651" y="0"/>
                </a:lnTo>
                <a:lnTo>
                  <a:pt x="3579651" y="5400110"/>
                </a:lnTo>
                <a:lnTo>
                  <a:pt x="0" y="54001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1476000" flipH="1">
            <a:off x="-1276090" y="6193765"/>
            <a:ext cx="3579651" cy="5400110"/>
          </a:xfrm>
          <a:custGeom>
            <a:avLst/>
            <a:gdLst/>
            <a:ahLst/>
            <a:cxnLst/>
            <a:rect l="l" t="t" r="r" b="b"/>
            <a:pathLst>
              <a:path w="3579651" h="5400110">
                <a:moveTo>
                  <a:pt x="3579651" y="0"/>
                </a:moveTo>
                <a:lnTo>
                  <a:pt x="0" y="0"/>
                </a:lnTo>
                <a:lnTo>
                  <a:pt x="0" y="5400110"/>
                </a:lnTo>
                <a:lnTo>
                  <a:pt x="3579651" y="5400110"/>
                </a:lnTo>
                <a:lnTo>
                  <a:pt x="357965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3034266" y="1655162"/>
            <a:ext cx="12219467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tr-TR" sz="8000" b="1" dirty="0">
                <a:solidFill>
                  <a:schemeClr val="accent6">
                    <a:lumMod val="75000"/>
                  </a:schemeClr>
                </a:solidFill>
                <a:latin typeface="Cy Grotesk Wide Semi-Bold"/>
                <a:ea typeface="Cy Grotesk Wide Semi-Bold"/>
                <a:cs typeface="Cy Grotesk Wide Semi-Bold"/>
                <a:sym typeface="Cy Grotesk Wide Semi-Bold"/>
              </a:rPr>
              <a:t>TEŞEKKÜR EDERİM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Cy Grotesk Wide Semi-Bold"/>
              <a:ea typeface="Cy Grotesk Wide Semi-Bold"/>
              <a:cs typeface="Cy Grotesk Wide Semi-Bold"/>
              <a:sym typeface="Cy Grotesk Wide Semi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32718" y="6536689"/>
            <a:ext cx="4707164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tr-TR" sz="4000" spc="30" dirty="0">
                <a:solidFill>
                  <a:srgbClr val="141724"/>
                </a:solidFill>
                <a:latin typeface="Mukta Mahee"/>
                <a:ea typeface="Mukta Mahee"/>
                <a:cs typeface="Mukta Mahee"/>
                <a:sym typeface="Mukta Mahee"/>
              </a:rPr>
              <a:t>Yorumlarınız</a:t>
            </a:r>
            <a:endParaRPr lang="en-US" sz="4000" spc="30" dirty="0">
              <a:solidFill>
                <a:srgbClr val="141724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402065" y="4507583"/>
            <a:ext cx="6399270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tr-TR" sz="4000" spc="30" dirty="0">
                <a:solidFill>
                  <a:srgbClr val="141724"/>
                </a:solidFill>
                <a:latin typeface="Mukta Mahee"/>
                <a:ea typeface="Mukta Mahee"/>
                <a:cs typeface="Mukta Mahee"/>
                <a:sym typeface="Mukta Mahee"/>
              </a:rPr>
              <a:t>Sorularınız</a:t>
            </a:r>
            <a:endParaRPr lang="en-US" sz="4000" spc="30" dirty="0">
              <a:solidFill>
                <a:srgbClr val="141724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974030" y="6301047"/>
            <a:ext cx="5255339" cy="152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tr-TR" sz="4000" spc="30" dirty="0">
                <a:solidFill>
                  <a:srgbClr val="141724"/>
                </a:solidFill>
                <a:latin typeface="Mukta Mahee"/>
                <a:ea typeface="Mukta Mahee"/>
                <a:cs typeface="Mukta Mahee"/>
                <a:sym typeface="Mukta Mahee"/>
              </a:rPr>
              <a:t>İletişim: </a:t>
            </a:r>
            <a:r>
              <a:rPr lang="tr-TR" sz="4000" spc="30" dirty="0">
                <a:solidFill>
                  <a:srgbClr val="141724"/>
                </a:solidFill>
                <a:latin typeface="Mukta Mahee"/>
                <a:ea typeface="Mukta Mahee"/>
                <a:cs typeface="Mukta Mahee"/>
                <a:sym typeface="Mukta Mahee"/>
                <a:hlinkClick r:id="rId5"/>
              </a:rPr>
              <a:t>mrymddlr@gmail.com</a:t>
            </a:r>
            <a:r>
              <a:rPr lang="tr-TR" sz="4000" spc="30" dirty="0">
                <a:solidFill>
                  <a:srgbClr val="141724"/>
                </a:solidFill>
                <a:latin typeface="Mukta Mahee"/>
                <a:ea typeface="Mukta Mahee"/>
                <a:cs typeface="Mukta Mahee"/>
                <a:sym typeface="Mukta Mahee"/>
              </a:rPr>
              <a:t> </a:t>
            </a:r>
            <a:endParaRPr lang="en-US" sz="4000" spc="30" dirty="0">
              <a:solidFill>
                <a:srgbClr val="141724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algn="ctr">
              <a:lnSpc>
                <a:spcPts val="3900"/>
              </a:lnSpc>
            </a:pPr>
            <a:endParaRPr lang="en-US" sz="4000" spc="30" dirty="0">
              <a:solidFill>
                <a:srgbClr val="141724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894"/>
          <a:stretch>
            <a:fillRect/>
          </a:stretch>
        </p:blipFill>
        <p:spPr>
          <a:xfrm>
            <a:off x="0" y="190500"/>
            <a:ext cx="18288000" cy="990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88"/>
          <a:stretch>
            <a:fillRect/>
          </a:stretch>
        </p:blipFill>
        <p:spPr>
          <a:xfrm>
            <a:off x="0" y="230981"/>
            <a:ext cx="18288000" cy="98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0500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95263"/>
            <a:ext cx="18288000" cy="990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46</Words>
  <Application>Microsoft Office PowerPoint</Application>
  <PresentationFormat>Özel</PresentationFormat>
  <Paragraphs>14</Paragraphs>
  <Slides>45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45</vt:i4>
      </vt:variant>
    </vt:vector>
  </HeadingPairs>
  <TitlesOfParts>
    <vt:vector size="52" baseType="lpstr">
      <vt:lpstr>Cy Grotesk Wide Semi-Bold</vt:lpstr>
      <vt:lpstr>Mukta Mahee</vt:lpstr>
      <vt:lpstr>Mukta Mahee Bold</vt:lpstr>
      <vt:lpstr>Arial</vt:lpstr>
      <vt:lpstr>Calibri</vt:lpstr>
      <vt:lpstr>Office Theme</vt:lpstr>
      <vt:lpstr>1_Office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 YÖNETİMİ</dc:title>
  <cp:lastModifiedBy>Meryem Dedeler</cp:lastModifiedBy>
  <cp:revision>21</cp:revision>
  <dcterms:created xsi:type="dcterms:W3CDTF">2006-08-16T00:00:00Z</dcterms:created>
  <dcterms:modified xsi:type="dcterms:W3CDTF">2026-05-13T11:54:58Z</dcterms:modified>
  <dc:identifier>DAHJhrZsZfk</dc:identifier>
</cp:coreProperties>
</file>